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8" r:id="rId3"/>
    <p:sldId id="260" r:id="rId4"/>
    <p:sldId id="265" r:id="rId5"/>
    <p:sldId id="269" r:id="rId6"/>
    <p:sldId id="263" r:id="rId7"/>
    <p:sldId id="264" r:id="rId8"/>
    <p:sldId id="268" r:id="rId9"/>
    <p:sldId id="26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5324" autoAdjust="0"/>
  </p:normalViewPr>
  <p:slideViewPr>
    <p:cSldViewPr snapToGrid="0">
      <p:cViewPr varScale="1">
        <p:scale>
          <a:sx n="76" d="100"/>
          <a:sy n="76" d="100"/>
        </p:scale>
        <p:origin x="132" y="6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9/13/2016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9/13/2016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knowlesja@gm.sbac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rsknowlesscience.weebl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0"/>
            <a:ext cx="4846320" cy="23876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Open House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2933700"/>
            <a:ext cx="4846320" cy="137225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Mrs. Knowles</a:t>
            </a:r>
          </a:p>
          <a:p>
            <a:pPr algn="ctr"/>
            <a:r>
              <a:rPr lang="en-US" sz="3200" dirty="0"/>
              <a:t> Life Science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About Me </a:t>
            </a:r>
          </a:p>
          <a:p>
            <a:pPr lvl="1"/>
            <a:r>
              <a:rPr lang="en-US" sz="2400" dirty="0" smtClean="0"/>
              <a:t>Teaching science for 12 years</a:t>
            </a:r>
          </a:p>
          <a:p>
            <a:pPr lvl="1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time in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</a:t>
            </a:r>
          </a:p>
          <a:p>
            <a:pPr lvl="1"/>
            <a:r>
              <a:rPr lang="en-US" sz="2400" dirty="0" smtClean="0"/>
              <a:t>Just moved to Gainesville from Michigan</a:t>
            </a:r>
          </a:p>
          <a:p>
            <a:r>
              <a:rPr lang="en-US" sz="2800" dirty="0" smtClean="0"/>
              <a:t>About the classroom</a:t>
            </a:r>
          </a:p>
          <a:p>
            <a:pPr lvl="1"/>
            <a:r>
              <a:rPr lang="en-US" sz="2400" dirty="0" smtClean="0"/>
              <a:t>Supplies are available during class.</a:t>
            </a:r>
          </a:p>
          <a:p>
            <a:pPr lvl="1"/>
            <a:r>
              <a:rPr lang="en-US" sz="2400" dirty="0" smtClean="0"/>
              <a:t>Absent Folders for each class.</a:t>
            </a:r>
          </a:p>
          <a:p>
            <a:pPr lvl="1"/>
            <a:r>
              <a:rPr lang="en-US" sz="2400" dirty="0" smtClean="0"/>
              <a:t>Turn in Trays </a:t>
            </a:r>
          </a:p>
          <a:p>
            <a:pPr lvl="1"/>
            <a:r>
              <a:rPr lang="en-US" sz="2400" dirty="0" smtClean="0"/>
              <a:t>Workbooks and Textbooks are available.</a:t>
            </a:r>
          </a:p>
          <a:p>
            <a:endParaRPr lang="en-US" sz="28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Students are using interactive notebooks.  Most of the time, they will stay in the classroom.  </a:t>
            </a:r>
          </a:p>
          <a:p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r="13483" b="9123"/>
          <a:stretch/>
        </p:blipFill>
        <p:spPr>
          <a:xfrm rot="5400000">
            <a:off x="1601426" y="735374"/>
            <a:ext cx="6858000" cy="5387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17592" r="13332" b="23889"/>
          <a:stretch/>
        </p:blipFill>
        <p:spPr>
          <a:xfrm rot="5400000">
            <a:off x="1845132" y="864780"/>
            <a:ext cx="6743700" cy="50141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5" t="27027" r="538" b="9270"/>
          <a:stretch/>
        </p:blipFill>
        <p:spPr>
          <a:xfrm rot="5400000">
            <a:off x="1424643" y="838200"/>
            <a:ext cx="7049386" cy="518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13850" r="992" b="8344"/>
          <a:stretch/>
        </p:blipFill>
        <p:spPr>
          <a:xfrm rot="5400000">
            <a:off x="1872853" y="457080"/>
            <a:ext cx="7162803" cy="60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Assigned the first day of the week.</a:t>
            </a:r>
          </a:p>
          <a:p>
            <a:r>
              <a:rPr lang="en-US" sz="3600" dirty="0" smtClean="0"/>
              <a:t>Due Thursdays.</a:t>
            </a:r>
          </a:p>
          <a:p>
            <a:pPr lvl="1"/>
            <a:r>
              <a:rPr lang="en-US" sz="3200" dirty="0" smtClean="0"/>
              <a:t>We go over the homework in class. </a:t>
            </a:r>
          </a:p>
          <a:p>
            <a:pPr lvl="1"/>
            <a:r>
              <a:rPr lang="en-US" sz="3200" dirty="0" smtClean="0"/>
              <a:t>Will not require a textbook.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537" y="2849563"/>
            <a:ext cx="4002463" cy="400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 try to update grades weekly.</a:t>
            </a:r>
          </a:p>
          <a:p>
            <a:r>
              <a:rPr lang="en-US" sz="3200" dirty="0"/>
              <a:t>Students may make up missing work for each unit until the end of the unit.</a:t>
            </a:r>
          </a:p>
          <a:p>
            <a:r>
              <a:rPr lang="en-US" sz="3200" dirty="0" smtClean="0"/>
              <a:t>Please </a:t>
            </a:r>
            <a:r>
              <a:rPr lang="en-US" sz="3200" dirty="0"/>
              <a:t>e-mail me if there is a </a:t>
            </a:r>
            <a:r>
              <a:rPr lang="en-US" sz="3200" dirty="0" smtClean="0"/>
              <a:t>concern about missing work.</a:t>
            </a:r>
            <a:endParaRPr lang="en-US" sz="3200" dirty="0"/>
          </a:p>
          <a:p>
            <a:r>
              <a:rPr lang="en-US" sz="3200" dirty="0" smtClean="0"/>
              <a:t>The notebooks will be graded this weekend which will change grades quite a bit.</a:t>
            </a:r>
          </a:p>
          <a:p>
            <a:pPr lvl="1"/>
            <a:r>
              <a:rPr lang="en-US" sz="2800" dirty="0" smtClean="0"/>
              <a:t>Students have had multiple opportunities to finish and/or fix things in their notebooks.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7" name="AutoShape 2" descr="Image result for gra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100" y="7937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1" y="1908900"/>
            <a:ext cx="7353299" cy="38187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E-mail is the best way to get ahold of me.</a:t>
            </a:r>
          </a:p>
          <a:p>
            <a:r>
              <a:rPr lang="en-US" sz="3200" dirty="0" smtClean="0"/>
              <a:t>I will respond within 24 hours normally.</a:t>
            </a:r>
          </a:p>
          <a:p>
            <a:r>
              <a:rPr lang="en-US" sz="3200" dirty="0" smtClean="0">
                <a:hlinkClick r:id="rId2"/>
              </a:rPr>
              <a:t>knowlesja@gm.sbac.edu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Image result for em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027" y="1908900"/>
            <a:ext cx="3228848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Supplies – If you would like to contribute….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Tissues, Lysol or Clorox wipes and hand sanitizer</a:t>
            </a:r>
          </a:p>
          <a:p>
            <a:r>
              <a:rPr lang="en-US" sz="3200" dirty="0" smtClean="0"/>
              <a:t>Paper towels</a:t>
            </a:r>
          </a:p>
          <a:p>
            <a:r>
              <a:rPr lang="en-US" sz="3200" dirty="0" smtClean="0"/>
              <a:t>Glue</a:t>
            </a:r>
          </a:p>
          <a:p>
            <a:r>
              <a:rPr lang="en-US" sz="3200" dirty="0" smtClean="0"/>
              <a:t>Paper – lined, computer and/or colored computer paper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50" y="183303"/>
            <a:ext cx="1790700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925" y="4389437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750" y="4265612"/>
            <a:ext cx="2019300" cy="2266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237" y="4486275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16" y="4265612"/>
            <a:ext cx="1091684" cy="21424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862" y="478948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hlinkClick r:id="rId2"/>
              </a:rPr>
              <a:t>www.mrsknowlesscience.weebly.com</a:t>
            </a:r>
            <a:endParaRPr lang="en-US" sz="3200" dirty="0" smtClean="0"/>
          </a:p>
          <a:p>
            <a:pPr lvl="1"/>
            <a:r>
              <a:rPr lang="en-US" sz="3600" dirty="0" smtClean="0"/>
              <a:t>Just started</a:t>
            </a:r>
          </a:p>
          <a:p>
            <a:pPr lvl="1"/>
            <a:r>
              <a:rPr lang="en-US" sz="3600" dirty="0" smtClean="0"/>
              <a:t>Will have posts including what we do in class each week.</a:t>
            </a:r>
          </a:p>
          <a:p>
            <a:pPr lvl="1"/>
            <a:r>
              <a:rPr lang="en-US" sz="3600" dirty="0" smtClean="0"/>
              <a:t>Will have links to handouts for downloading or printing of missing work.</a:t>
            </a:r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62" y="1566001"/>
            <a:ext cx="7089937" cy="46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0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0</TotalTime>
  <Words>311</Words>
  <Application>Microsoft Office PowerPoint</Application>
  <PresentationFormat>Widescreen</PresentationFormat>
  <Paragraphs>67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Ecology 16x9</vt:lpstr>
      <vt:lpstr>Open House 2016</vt:lpstr>
      <vt:lpstr>Welcome</vt:lpstr>
      <vt:lpstr>Interactive Notebooks</vt:lpstr>
      <vt:lpstr>Homework</vt:lpstr>
      <vt:lpstr>Grades</vt:lpstr>
      <vt:lpstr>Communication</vt:lpstr>
      <vt:lpstr>Supplies – If you would like to contribute…. </vt:lpstr>
      <vt:lpstr>Website</vt:lpstr>
      <vt:lpstr>Questions?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2016-09-12T12:10:37Z</dcterms:created>
  <dcterms:modified xsi:type="dcterms:W3CDTF">2016-09-13T22:06:29Z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